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CED8-6F8C-294D-BA51-E260F5AC3E45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CED8-6F8C-294D-BA51-E260F5AC3E45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186C-BBA8-A948-B208-E1FA674538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9513CED8-6F8C-294D-BA51-E260F5AC3E45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5E186C-BBA8-A948-B208-E1FA674538D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CED8-6F8C-294D-BA51-E260F5AC3E45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186C-BBA8-A948-B208-E1FA674538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CED8-6F8C-294D-BA51-E260F5AC3E45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186C-BBA8-A948-B208-E1FA674538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CED8-6F8C-294D-BA51-E260F5AC3E45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186C-BBA8-A948-B208-E1FA674538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CED8-6F8C-294D-BA51-E260F5AC3E45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CED8-6F8C-294D-BA51-E260F5AC3E45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186C-BBA8-A948-B208-E1FA674538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CED8-6F8C-294D-BA51-E260F5AC3E45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186C-BBA8-A948-B208-E1FA674538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CED8-6F8C-294D-BA51-E260F5AC3E45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186C-BBA8-A948-B208-E1FA674538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CED8-6F8C-294D-BA51-E260F5AC3E45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186C-BBA8-A948-B208-E1FA674538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CED8-6F8C-294D-BA51-E260F5AC3E45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E186C-BBA8-A948-B208-E1FA674538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9513CED8-6F8C-294D-BA51-E260F5AC3E45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5E186C-BBA8-A948-B208-E1FA674538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513CED8-6F8C-294D-BA51-E260F5AC3E45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3F5E186C-BBA8-A948-B208-E1FA674538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44" y="3105181"/>
            <a:ext cx="7196328" cy="1470025"/>
          </a:xfrm>
        </p:spPr>
        <p:txBody>
          <a:bodyPr/>
          <a:lstStyle/>
          <a:p>
            <a:r>
              <a:rPr lang="en-US" sz="6200" b="1" dirty="0" smtClean="0"/>
              <a:t>Types of Writing </a:t>
            </a:r>
            <a:endParaRPr lang="en-US" sz="6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003798"/>
            <a:ext cx="7196328" cy="98755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do I write?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People write for different reasons or purposes.  </a:t>
            </a:r>
          </a:p>
          <a:p>
            <a:r>
              <a:rPr lang="en-US" sz="4000" dirty="0" smtClean="0"/>
              <a:t>These purposes can be grouped under types of writing.  </a:t>
            </a:r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Types of Writing 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Narrative</a:t>
            </a:r>
          </a:p>
          <a:p>
            <a:r>
              <a:rPr lang="en-US" sz="4000" dirty="0" smtClean="0"/>
              <a:t>Descriptive</a:t>
            </a:r>
          </a:p>
          <a:p>
            <a:r>
              <a:rPr lang="en-US" sz="4000" dirty="0" smtClean="0"/>
              <a:t>Expository</a:t>
            </a:r>
          </a:p>
          <a:p>
            <a:r>
              <a:rPr lang="en-US" sz="4000" dirty="0" smtClean="0"/>
              <a:t>Persuasive</a:t>
            </a:r>
          </a:p>
          <a:p>
            <a:r>
              <a:rPr lang="en-US" sz="4000" dirty="0" smtClean="0"/>
              <a:t>Creative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2497" y="4735300"/>
            <a:ext cx="3657600" cy="14332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400" b="1" dirty="0" smtClean="0">
                <a:latin typeface="Curlz MT"/>
                <a:cs typeface="Curlz MT"/>
              </a:rPr>
              <a:t>*Note: These writing types can overlap.</a:t>
            </a:r>
            <a:endParaRPr lang="en-US" sz="3400" b="1" dirty="0">
              <a:latin typeface="Curlz MT"/>
              <a:cs typeface="Curlz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Narrative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900" dirty="0" smtClean="0"/>
              <a:t>recounts a personal experience in the form of a story and always includes characters, setting, and plot </a:t>
            </a:r>
          </a:p>
          <a:p>
            <a:r>
              <a:rPr lang="en-US" sz="3900" dirty="0" smtClean="0"/>
              <a:t>Examples: short story, novel, narrative poem, journal</a:t>
            </a:r>
          </a:p>
          <a:p>
            <a:endParaRPr lang="en-US" sz="3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100" dirty="0" smtClean="0"/>
              <a:t>uses vivid images to describe a person, place, or event so that the topic can be clearly “seen” in the reader’s mind.</a:t>
            </a:r>
          </a:p>
          <a:p>
            <a:r>
              <a:rPr lang="en-US" sz="4100" dirty="0" smtClean="0"/>
              <a:t>Examples: menu, travel brochure, poster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Expository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sz="4100" dirty="0" smtClean="0"/>
              <a:t>provides information that explains, clarifies, or defines</a:t>
            </a:r>
          </a:p>
          <a:p>
            <a:r>
              <a:rPr lang="en-US" sz="4100" dirty="0" smtClean="0"/>
              <a:t>Examples: essay, research paper, report, manual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Persuasive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900" dirty="0" smtClean="0"/>
              <a:t>gives an opinion using facts that attempts to convince a reader to agree with a writer’s belief</a:t>
            </a:r>
          </a:p>
          <a:p>
            <a:r>
              <a:rPr lang="en-US" sz="3900" dirty="0" smtClean="0"/>
              <a:t>Examples: movie review, restaurant critique, letter to a newspaper editor, essay</a:t>
            </a:r>
          </a:p>
          <a:p>
            <a:endParaRPr lang="en-US" sz="3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100" dirty="0" smtClean="0"/>
              <a:t>entertains the reader</a:t>
            </a:r>
          </a:p>
          <a:p>
            <a:r>
              <a:rPr lang="en-US" sz="4100" dirty="0" smtClean="0"/>
              <a:t>Examples: short story, novel, poem, play</a:t>
            </a:r>
          </a:p>
          <a:p>
            <a:pPr>
              <a:buNone/>
            </a:pPr>
            <a:r>
              <a:rPr lang="en-US" sz="4100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-537394"/>
            <a:ext cx="7612063" cy="1417638"/>
          </a:xfrm>
        </p:spPr>
        <p:txBody>
          <a:bodyPr anchor="b"/>
          <a:lstStyle/>
          <a:p>
            <a:r>
              <a:rPr lang="en-US" dirty="0" smtClean="0"/>
              <a:t>Answer these questions.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1741714"/>
            <a:ext cx="3657600" cy="5116286"/>
          </a:xfrm>
        </p:spPr>
        <p:txBody>
          <a:bodyPr>
            <a:normAutofit/>
          </a:bodyPr>
          <a:lstStyle/>
          <a:p>
            <a:r>
              <a:rPr lang="en-US" sz="4300" dirty="0" smtClean="0"/>
              <a:t>Narrative</a:t>
            </a:r>
          </a:p>
          <a:p>
            <a:r>
              <a:rPr lang="en-US" sz="4300" dirty="0" smtClean="0"/>
              <a:t>Descriptive</a:t>
            </a:r>
          </a:p>
          <a:p>
            <a:r>
              <a:rPr lang="en-US" sz="4300" dirty="0" smtClean="0"/>
              <a:t>Expository</a:t>
            </a:r>
          </a:p>
          <a:p>
            <a:r>
              <a:rPr lang="en-US" sz="4300" dirty="0" smtClean="0"/>
              <a:t>Persuasive</a:t>
            </a:r>
          </a:p>
          <a:p>
            <a:r>
              <a:rPr lang="en-US" sz="4300" dirty="0" smtClean="0"/>
              <a:t>Creative</a:t>
            </a:r>
          </a:p>
          <a:p>
            <a:endParaRPr lang="en-US" sz="43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6" y="1741714"/>
            <a:ext cx="4424363" cy="5116286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Explain which type of writing you enjoy writing.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Explain which type of writing is most difficult for you to write.  </a:t>
            </a:r>
            <a:endParaRPr lang="en-U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</a:majorFont>
      <a:minorFont>
        <a:latin typeface="Book Antiqua"/>
        <a:ea typeface=""/>
        <a:cs typeface=""/>
        <a:font script="Jpan" typeface="ＭＳ 明朝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51</TotalTime>
  <Words>216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Habitat</vt:lpstr>
      <vt:lpstr>Types of Writing </vt:lpstr>
      <vt:lpstr>So, what do I write?</vt:lpstr>
      <vt:lpstr>Types of Writing </vt:lpstr>
      <vt:lpstr>Narrative Writing</vt:lpstr>
      <vt:lpstr>Descriptive Writing</vt:lpstr>
      <vt:lpstr>Expository Writing</vt:lpstr>
      <vt:lpstr>Persuasive Writing</vt:lpstr>
      <vt:lpstr>Creative Writing</vt:lpstr>
      <vt:lpstr>Answer these questions.</vt:lpstr>
    </vt:vector>
  </TitlesOfParts>
  <Company>DSBPC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Types of Writing</dc:title>
  <dc:creator>CSRMS DSBPC</dc:creator>
  <cp:lastModifiedBy>Adam</cp:lastModifiedBy>
  <cp:revision>8</cp:revision>
  <dcterms:created xsi:type="dcterms:W3CDTF">2009-10-16T14:09:59Z</dcterms:created>
  <dcterms:modified xsi:type="dcterms:W3CDTF">2013-05-06T00:49:21Z</dcterms:modified>
</cp:coreProperties>
</file>