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993EB"/>
    <a:srgbClr val="EE223F"/>
    <a:srgbClr val="C10F28"/>
    <a:srgbClr val="D1746D"/>
    <a:srgbClr val="16CC41"/>
    <a:srgbClr val="CE3ED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AFF72-8352-49C7-99C3-585455924B2C}" type="datetimeFigureOut">
              <a:rPr lang="en-US" smtClean="0"/>
              <a:t>8/19/2009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2CFD0-803C-4A0F-8C77-211BEA0F41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2CFD0-803C-4A0F-8C77-211BEA0F415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63AC9-02C4-498C-95B0-11792C39B6A8}" type="datetimeFigureOut">
              <a:rPr lang="en-US" smtClean="0"/>
              <a:pPr/>
              <a:t>8/19/2009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53CDB-1BC1-453C-B315-D4E41B17E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133600"/>
            <a:ext cx="7772400" cy="1470025"/>
          </a:xfrm>
          <a:blipFill>
            <a:blip r:embed="rId3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Types of Sentences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Diagonal Stripe 3"/>
          <p:cNvSpPr/>
          <p:nvPr/>
        </p:nvSpPr>
        <p:spPr>
          <a:xfrm>
            <a:off x="6858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gonal Stripe 4"/>
          <p:cNvSpPr/>
          <p:nvPr/>
        </p:nvSpPr>
        <p:spPr>
          <a:xfrm>
            <a:off x="2057400" y="762000"/>
            <a:ext cx="914400" cy="914400"/>
          </a:xfrm>
          <a:prstGeom prst="diagStripe">
            <a:avLst/>
          </a:prstGeom>
          <a:solidFill>
            <a:srgbClr val="EE22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iagonal Stripe 5"/>
          <p:cNvSpPr/>
          <p:nvPr/>
        </p:nvSpPr>
        <p:spPr>
          <a:xfrm>
            <a:off x="25146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iagonal Stripe 6"/>
          <p:cNvSpPr/>
          <p:nvPr/>
        </p:nvSpPr>
        <p:spPr>
          <a:xfrm>
            <a:off x="2971800" y="762000"/>
            <a:ext cx="914400" cy="914400"/>
          </a:xfrm>
          <a:prstGeom prst="diagStrip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iagonal Stripe 7"/>
          <p:cNvSpPr/>
          <p:nvPr/>
        </p:nvSpPr>
        <p:spPr>
          <a:xfrm>
            <a:off x="34290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iagonal Stripe 8"/>
          <p:cNvSpPr/>
          <p:nvPr/>
        </p:nvSpPr>
        <p:spPr>
          <a:xfrm>
            <a:off x="3886200" y="762000"/>
            <a:ext cx="914400" cy="914400"/>
          </a:xfrm>
          <a:prstGeom prst="diagStripe">
            <a:avLst/>
          </a:prstGeom>
          <a:solidFill>
            <a:srgbClr val="D174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iagonal Stripe 9"/>
          <p:cNvSpPr/>
          <p:nvPr/>
        </p:nvSpPr>
        <p:spPr>
          <a:xfrm>
            <a:off x="1143000" y="762000"/>
            <a:ext cx="914400" cy="914400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iagonal Stripe 10"/>
          <p:cNvSpPr/>
          <p:nvPr/>
        </p:nvSpPr>
        <p:spPr>
          <a:xfrm>
            <a:off x="16002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iagonal Stripe 11"/>
          <p:cNvSpPr/>
          <p:nvPr/>
        </p:nvSpPr>
        <p:spPr>
          <a:xfrm>
            <a:off x="43434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iagonal Stripe 15"/>
          <p:cNvSpPr/>
          <p:nvPr/>
        </p:nvSpPr>
        <p:spPr>
          <a:xfrm>
            <a:off x="5715000" y="762000"/>
            <a:ext cx="914400" cy="914400"/>
          </a:xfrm>
          <a:prstGeom prst="diagStripe">
            <a:avLst/>
          </a:prstGeom>
          <a:solidFill>
            <a:srgbClr val="C993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Diagonal Stripe 16"/>
          <p:cNvSpPr/>
          <p:nvPr/>
        </p:nvSpPr>
        <p:spPr>
          <a:xfrm>
            <a:off x="52578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Diagonal Stripe 17"/>
          <p:cNvSpPr/>
          <p:nvPr/>
        </p:nvSpPr>
        <p:spPr>
          <a:xfrm>
            <a:off x="6629400" y="762000"/>
            <a:ext cx="914400" cy="914400"/>
          </a:xfrm>
          <a:prstGeom prst="diagStripe">
            <a:avLst/>
          </a:prstGeom>
          <a:solidFill>
            <a:srgbClr val="16CC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Diagonal Stripe 18"/>
          <p:cNvSpPr/>
          <p:nvPr/>
        </p:nvSpPr>
        <p:spPr>
          <a:xfrm>
            <a:off x="61722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iagonal Stripe 19"/>
          <p:cNvSpPr/>
          <p:nvPr/>
        </p:nvSpPr>
        <p:spPr>
          <a:xfrm>
            <a:off x="4800600" y="762000"/>
            <a:ext cx="914400" cy="914400"/>
          </a:xfrm>
          <a:prstGeom prst="diagStri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Diagonal Stripe 20"/>
          <p:cNvSpPr/>
          <p:nvPr/>
        </p:nvSpPr>
        <p:spPr>
          <a:xfrm>
            <a:off x="7086600" y="762000"/>
            <a:ext cx="914400" cy="9144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Diagonal Stripe 21"/>
          <p:cNvSpPr/>
          <p:nvPr/>
        </p:nvSpPr>
        <p:spPr>
          <a:xfrm>
            <a:off x="7543800" y="762000"/>
            <a:ext cx="914400" cy="914400"/>
          </a:xfrm>
          <a:prstGeom prst="diagStripe">
            <a:avLst/>
          </a:prstGeom>
          <a:solidFill>
            <a:srgbClr val="CE3E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5" name="Picture 24" descr="71924125_d235cfa93b_ba_op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4038600"/>
            <a:ext cx="3395650" cy="22860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doni MT Black" pitchFamily="18" charset="0"/>
              </a:rPr>
              <a:t>“I DIE”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doni MT Black" pitchFamily="18" charset="0"/>
              </a:rPr>
              <a:t>for sentences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doni MT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Bodoni MT Black" pitchFamily="18" charset="0"/>
              </a:rPr>
              <a:t>I </a:t>
            </a:r>
            <a:r>
              <a:rPr lang="en-US" sz="2400" dirty="0" smtClean="0">
                <a:latin typeface="Bodoni MT Black" pitchFamily="18" charset="0"/>
              </a:rPr>
              <a:t>(Interrogative) </a:t>
            </a:r>
            <a:endParaRPr lang="en-US" sz="4800" dirty="0" smtClean="0">
              <a:latin typeface="Bodoni MT Black" pitchFamily="18" charset="0"/>
            </a:endParaRPr>
          </a:p>
          <a:p>
            <a:r>
              <a:rPr lang="en-US" sz="4800" dirty="0" smtClean="0">
                <a:latin typeface="Bodoni MT Black" pitchFamily="18" charset="0"/>
              </a:rPr>
              <a:t>D  </a:t>
            </a:r>
            <a:r>
              <a:rPr lang="en-US" sz="2400" dirty="0" smtClean="0">
                <a:latin typeface="Bodoni MT Black" pitchFamily="18" charset="0"/>
              </a:rPr>
              <a:t>(Declarative)</a:t>
            </a:r>
            <a:endParaRPr lang="en-US" sz="4800" dirty="0" smtClean="0">
              <a:latin typeface="Bodoni MT Black" pitchFamily="18" charset="0"/>
            </a:endParaRPr>
          </a:p>
          <a:p>
            <a:r>
              <a:rPr lang="en-US" sz="4800" dirty="0" smtClean="0">
                <a:latin typeface="Bodoni MT Black" pitchFamily="18" charset="0"/>
              </a:rPr>
              <a:t>I  </a:t>
            </a:r>
            <a:r>
              <a:rPr lang="en-US" sz="2400" dirty="0" smtClean="0">
                <a:latin typeface="Bodoni MT Black" pitchFamily="18" charset="0"/>
              </a:rPr>
              <a:t>(Imperative)     </a:t>
            </a:r>
            <a:endParaRPr lang="en-US" sz="4800" dirty="0" smtClean="0">
              <a:latin typeface="Bodoni MT Black" pitchFamily="18" charset="0"/>
            </a:endParaRPr>
          </a:p>
          <a:p>
            <a:r>
              <a:rPr lang="en-US" sz="4800" dirty="0" smtClean="0">
                <a:latin typeface="Bodoni MT Black" pitchFamily="18" charset="0"/>
              </a:rPr>
              <a:t>E</a:t>
            </a:r>
            <a:r>
              <a:rPr lang="en-US" sz="2400" dirty="0" smtClean="0">
                <a:latin typeface="Bodoni MT Black" pitchFamily="18" charset="0"/>
              </a:rPr>
              <a:t>  (Exclamatory)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4343400" y="25908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 flipV="1">
            <a:off x="4267200" y="35814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exclamation ma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4419600"/>
            <a:ext cx="838200" cy="762000"/>
          </a:xfrm>
          <a:prstGeom prst="rect">
            <a:avLst/>
          </a:prstGeom>
        </p:spPr>
      </p:pic>
      <p:pic>
        <p:nvPicPr>
          <p:cNvPr id="10" name="Picture 9" descr="exclamation ma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3352800"/>
            <a:ext cx="898071" cy="762000"/>
          </a:xfrm>
          <a:prstGeom prst="rect">
            <a:avLst/>
          </a:prstGeom>
        </p:spPr>
      </p:pic>
      <p:pic>
        <p:nvPicPr>
          <p:cNvPr id="11" name="Picture 10" descr="question mar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1447800"/>
            <a:ext cx="609600" cy="838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flipH="1">
            <a:off x="4876800" y="3276600"/>
            <a:ext cx="1219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 advClick="0" advTm="3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doni MT Black" pitchFamily="18" charset="0"/>
              </a:rPr>
              <a:t>Interrogative Sentences</a:t>
            </a:r>
            <a:endParaRPr lang="en-US" dirty="0">
              <a:latin typeface="Bodoni MT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This type of sentence asks a question.  It ends with a question mark.</a:t>
            </a:r>
            <a:endParaRPr lang="en-US" dirty="0"/>
          </a:p>
        </p:txBody>
      </p:sp>
      <p:pic>
        <p:nvPicPr>
          <p:cNvPr id="2052" name="Picture 4" descr="C:\Documents and Settings\Mom\Local Settings\Temporary Internet Files\Content.IE5\YKK579K0\MCj0438195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895600"/>
            <a:ext cx="1889125" cy="2286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flipH="1">
            <a:off x="5594930" y="2438400"/>
            <a:ext cx="263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 panda bears eat?</a:t>
            </a:r>
            <a:endParaRPr lang="en-US" dirty="0"/>
          </a:p>
        </p:txBody>
      </p:sp>
      <p:pic>
        <p:nvPicPr>
          <p:cNvPr id="2053" name="Picture 5" descr="C:\Documents and Settings\Mom\Local Settings\Temporary Internet Files\Content.IE5\YKK579K0\MCj0397490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971800"/>
            <a:ext cx="1826057" cy="97749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295400" y="3810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Who studied for their test last night?</a:t>
            </a:r>
            <a:endParaRPr lang="en-US" dirty="0"/>
          </a:p>
        </p:txBody>
      </p:sp>
      <p:pic>
        <p:nvPicPr>
          <p:cNvPr id="2054" name="Picture 6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4648200"/>
            <a:ext cx="1830629" cy="114940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09800" y="5334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do you drive a car?</a:t>
            </a:r>
            <a:endParaRPr lang="en-US" dirty="0"/>
          </a:p>
        </p:txBody>
      </p:sp>
    </p:spTree>
  </p:cSld>
  <p:clrMapOvr>
    <a:masterClrMapping/>
  </p:clrMapOvr>
  <p:transition spd="slow" advClick="0"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91908E-6 C -8.33333E-7 7.91908E-6 0.04445 0.0007 0.04583 7.91908E-6 C 0.04722 -0.00069 -8.33333E-7 7.91908E-6 -8.33333E-7 7.91908E-6 Z " pathEditMode="relative" ptsTypes="aaa">
                                      <p:cBhvr>
                                        <p:cTn id="3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doni MT Black" pitchFamily="18" charset="0"/>
              </a:rPr>
              <a:t>Declarative Sentences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Bodoni MT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type of </a:t>
            </a:r>
            <a:r>
              <a:rPr lang="en-US" dirty="0"/>
              <a:t>s</a:t>
            </a:r>
            <a:r>
              <a:rPr lang="en-US" dirty="0" smtClean="0"/>
              <a:t>entence makes a statement.  It ‘tells’ you something.  These kind of statements usually end with a period but sometimes they can end with an exclamation mark.</a:t>
            </a:r>
            <a:endParaRPr lang="en-US" dirty="0"/>
          </a:p>
        </p:txBody>
      </p:sp>
      <p:pic>
        <p:nvPicPr>
          <p:cNvPr id="3074" name="Picture 2" descr="C:\Documents and Settings\Mom\Local Settings\Temporary Internet Files\Content.IE5\OXM4F9S3\MPj0441080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733800"/>
            <a:ext cx="1295400" cy="1447800"/>
          </a:xfrm>
          <a:prstGeom prst="rect">
            <a:avLst/>
          </a:prstGeom>
          <a:noFill/>
        </p:spPr>
      </p:pic>
      <p:pic>
        <p:nvPicPr>
          <p:cNvPr id="3075" name="Picture 3" descr="C:\Documents and Settings\Mom\Local Settings\Temporary Internet Files\Content.IE5\O36APZUM\MPj0422558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962400"/>
            <a:ext cx="1981200" cy="2133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934200" y="43434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Women’s basketball has grown in popularity.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96240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That </a:t>
            </a:r>
            <a:r>
              <a:rPr lang="en-US" dirty="0" smtClean="0"/>
              <a:t>tiger </a:t>
            </a:r>
            <a:r>
              <a:rPr lang="en-US" dirty="0" smtClean="0"/>
              <a:t>is big!</a:t>
            </a:r>
            <a:endParaRPr lang="en-US" dirty="0"/>
          </a:p>
        </p:txBody>
      </p:sp>
    </p:spTree>
  </p:cSld>
  <p:clrMapOvr>
    <a:masterClrMapping/>
  </p:clrMapOvr>
  <p:transition spd="slow" advClick="0" advTm="2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Imperative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kind of sentence gives a direction or a command.  They can end with a period or an exclamation mark depending on the feeling put into it.</a:t>
            </a:r>
            <a:endParaRPr lang="en-US" dirty="0"/>
          </a:p>
        </p:txBody>
      </p:sp>
      <p:pic>
        <p:nvPicPr>
          <p:cNvPr id="5122" name="Picture 2" descr="C:\Documents and Settings\Mom\Local Settings\Temporary Internet Files\Content.IE5\OXM4F9S3\MCj0397064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10000"/>
            <a:ext cx="1905000" cy="142219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38400" y="4495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Turn off the microphone.</a:t>
            </a:r>
            <a:endParaRPr lang="en-US" dirty="0"/>
          </a:p>
        </p:txBody>
      </p:sp>
      <p:pic>
        <p:nvPicPr>
          <p:cNvPr id="5124" name="Picture 4" descr="C:\Documents and Settings\Mom\Local Settings\Temporary Internet Files\Content.IE5\OXM4F9S3\MCj0425740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733800"/>
            <a:ext cx="2105025" cy="1473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53000" y="34290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Please, stop yelling!</a:t>
            </a:r>
            <a:endParaRPr lang="en-US" dirty="0"/>
          </a:p>
        </p:txBody>
      </p:sp>
      <p:pic>
        <p:nvPicPr>
          <p:cNvPr id="5125" name="Picture 5" descr="C:\Documents and Settings\Mom\Local Settings\Temporary Internet Files\Content.IE5\GRHIBW2T\MPj0439422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5257800"/>
            <a:ext cx="1524000" cy="13716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29200" y="5410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down your answer.</a:t>
            </a:r>
            <a:endParaRPr lang="en-US" dirty="0"/>
          </a:p>
        </p:txBody>
      </p:sp>
    </p:spTree>
  </p:cSld>
  <p:clrMapOvr>
    <a:masterClrMapping/>
  </p:clrMapOvr>
  <p:transition spd="slow" advClick="0" advTm="2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Exclamatory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 smtClean="0"/>
              <a:t>This type of sentence shows strong emotion.  It ends with an exclamation mark.  Exclamatory sentences begin with the words “what” or “how”.</a:t>
            </a:r>
            <a:endParaRPr lang="en-US" dirty="0"/>
          </a:p>
        </p:txBody>
      </p:sp>
      <p:pic>
        <p:nvPicPr>
          <p:cNvPr id="4100" name="Picture 4" descr="C:\Documents and Settings\Mom\Local Settings\Temporary Internet Files\Content.IE5\9WWTL89N\MPj0438904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038600"/>
            <a:ext cx="2263366" cy="152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81400" y="4267200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beautiful these flowers are!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5486400"/>
            <a:ext cx="186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 big tiger!</a:t>
            </a:r>
            <a:endParaRPr lang="en-US" dirty="0"/>
          </a:p>
        </p:txBody>
      </p:sp>
      <p:pic>
        <p:nvPicPr>
          <p:cNvPr id="10" name="Picture 2" descr="C:\Documents and Settings\Mom\Local Settings\Temporary Internet Files\Content.IE5\OXM4F9S3\MPj044108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1147" y="3191435"/>
            <a:ext cx="1848853" cy="206636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Sentence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Directions Using your clicker Decide whether each sentence is  Imperative, Exclamatory, Declarative or Interrogative.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71924125_d235cfa93b_ba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267075"/>
            <a:ext cx="4648200" cy="31292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249</TotalTime>
  <Words>224</Words>
  <Application>Microsoft Office PowerPoint</Application>
  <PresentationFormat>On-screen Show (4:3)</PresentationFormat>
  <Paragraphs>29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Types of Sentences</vt:lpstr>
      <vt:lpstr>“I DIE” for sentences</vt:lpstr>
      <vt:lpstr>Interrogative Sentences</vt:lpstr>
      <vt:lpstr>Declarative Sentences</vt:lpstr>
      <vt:lpstr>Imperative Sentences</vt:lpstr>
      <vt:lpstr>Exclamatory Sentences</vt:lpstr>
      <vt:lpstr>What Kind of Sentence is it?</vt:lpstr>
    </vt:vector>
  </TitlesOfParts>
  <Company>Blessed Sacrament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Mom</dc:creator>
  <cp:lastModifiedBy>Adam</cp:lastModifiedBy>
  <cp:revision>22</cp:revision>
  <dcterms:created xsi:type="dcterms:W3CDTF">2009-07-30T23:51:34Z</dcterms:created>
  <dcterms:modified xsi:type="dcterms:W3CDTF">2009-08-20T02:39:20Z</dcterms:modified>
</cp:coreProperties>
</file>